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5" r:id="rId4"/>
    <p:sldId id="259" r:id="rId5"/>
    <p:sldId id="264" r:id="rId6"/>
    <p:sldId id="258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CBB4-F1B4-4044-B83E-533BE3FFB36C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20E7-864A-4F58-9734-8CAEE64638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03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20E7-864A-4F58-9734-8CAEE646384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45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836A456-2D0E-423C-B3B3-C3474DE7797D}" type="datetimeFigureOut">
              <a:rPr lang="sk-SK" smtClean="0"/>
              <a:t>19. 2. 2014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CF35944-8C66-4B5C-9C36-4ED1CECA5695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Scotland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Richard Hudec 7.B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105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Pictures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Glasgow               Edinburg              Aberdeen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45720" indent="0">
              <a:buNone/>
            </a:pPr>
            <a:r>
              <a:rPr lang="sk-SK" dirty="0" smtClean="0"/>
              <a:t>  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Prestwick                                   Inverness                              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6278"/>
            <a:ext cx="1650459" cy="10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76278"/>
            <a:ext cx="1656184" cy="11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79185"/>
            <a:ext cx="1649760" cy="11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28" y="5157192"/>
            <a:ext cx="1554871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8834"/>
            <a:ext cx="166172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Thank you for </a:t>
            </a:r>
            <a:r>
              <a:rPr lang="sk-SK" dirty="0" smtClean="0"/>
              <a:t>attention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80928"/>
            <a:ext cx="7315200" cy="3539527"/>
          </a:xfrm>
        </p:spPr>
        <p:txBody>
          <a:bodyPr/>
          <a:lstStyle/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                                                                          January/2014</a:t>
            </a:r>
          </a:p>
        </p:txBody>
      </p:sp>
    </p:spTree>
    <p:extLst>
      <p:ext uri="{BB962C8B-B14F-4D97-AF65-F5344CB8AC3E}">
        <p14:creationId xmlns:p14="http://schemas.microsoft.com/office/powerpoint/2010/main" val="2092155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The largest cities of Scotland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Edinburg→  </a:t>
            </a:r>
            <a:r>
              <a:rPr lang="sk-SK" sz="2400" b="0" dirty="0"/>
              <a:t>495 </a:t>
            </a:r>
            <a:r>
              <a:rPr lang="sk-SK" sz="2400" b="0" dirty="0" smtClean="0"/>
              <a:t>360 people</a:t>
            </a:r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Glasgow→    </a:t>
            </a:r>
            <a:r>
              <a:rPr lang="sk-SK" sz="2400" b="0" dirty="0"/>
              <a:t>598 </a:t>
            </a:r>
            <a:r>
              <a:rPr lang="sk-SK" sz="2400" b="0" dirty="0" smtClean="0"/>
              <a:t>830 people</a:t>
            </a:r>
            <a:r>
              <a:rPr lang="sk-SK" sz="2400" dirty="0" smtClean="0"/>
              <a:t>    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32761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Pictures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Edinburg                                                   Glasgow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682921" cy="24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40041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47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Places of Interest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Places of interest of Scotland are: </a:t>
            </a:r>
          </a:p>
          <a:p>
            <a:endParaRPr lang="sk-SK" dirty="0"/>
          </a:p>
          <a:p>
            <a:r>
              <a:rPr lang="sk-SK" dirty="0" smtClean="0"/>
              <a:t>Loch Ness </a:t>
            </a:r>
          </a:p>
          <a:p>
            <a:endParaRPr lang="sk-SK" dirty="0"/>
          </a:p>
          <a:p>
            <a:r>
              <a:rPr lang="sk-SK" dirty="0" smtClean="0"/>
              <a:t>Ben Nevis</a:t>
            </a:r>
          </a:p>
          <a:p>
            <a:endParaRPr lang="sk-SK" dirty="0" smtClean="0"/>
          </a:p>
          <a:p>
            <a:r>
              <a:rPr lang="sk-SK" dirty="0" smtClean="0"/>
              <a:t>Forth </a:t>
            </a:r>
            <a:r>
              <a:rPr lang="sk-SK" dirty="0"/>
              <a:t>Railway </a:t>
            </a:r>
            <a:r>
              <a:rPr lang="sk-SK" dirty="0" smtClean="0"/>
              <a:t>Bridge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2999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Pictures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     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     Loch Ness                Ben Nevis          Forth Railway Bridge</a:t>
            </a:r>
            <a:endParaRPr lang="sk-SK" dirty="0"/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1481"/>
            <a:ext cx="2463725" cy="16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61481"/>
            <a:ext cx="2160240" cy="162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6821"/>
            <a:ext cx="2376264" cy="17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Expanse and Population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Expanse </a:t>
            </a:r>
            <a:r>
              <a:rPr lang="sk-SK" dirty="0"/>
              <a:t>of Scotland is 78,387 sq </a:t>
            </a:r>
            <a:r>
              <a:rPr lang="sk-SK" dirty="0" smtClean="0"/>
              <a:t>km.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In Scotland live 5,295 milion people.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232798" cy="32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91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Location of Scotland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smtClean="0"/>
              <a:t>Scotland </a:t>
            </a:r>
            <a:r>
              <a:rPr lang="en-US" dirty="0" smtClean="0"/>
              <a:t>is </a:t>
            </a:r>
            <a:r>
              <a:rPr lang="en-US" dirty="0"/>
              <a:t>a country that is part of the United Kingdom</a:t>
            </a:r>
            <a:r>
              <a:rPr lang="en-US" dirty="0" smtClean="0"/>
              <a:t>.</a:t>
            </a:r>
            <a:endParaRPr lang="sk-SK" dirty="0" smtClean="0"/>
          </a:p>
          <a:p>
            <a:pPr marL="45720" indent="0">
              <a:buNone/>
            </a:pPr>
            <a:r>
              <a:rPr lang="en-US" dirty="0"/>
              <a:t>Occupying the northern third of the island of Great </a:t>
            </a:r>
            <a:r>
              <a:rPr lang="en-US" dirty="0" smtClean="0"/>
              <a:t>Brita</a:t>
            </a:r>
            <a:r>
              <a:rPr lang="sk-SK" dirty="0" smtClean="0"/>
              <a:t>in.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46" y="2743200"/>
            <a:ext cx="2751695" cy="3595688"/>
          </a:xfrm>
        </p:spPr>
      </p:pic>
    </p:spTree>
    <p:extLst>
      <p:ext uri="{BB962C8B-B14F-4D97-AF65-F5344CB8AC3E}">
        <p14:creationId xmlns:p14="http://schemas.microsoft.com/office/powerpoint/2010/main" val="3470031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The official languages of Scotland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The official languages of Scotland are English, Scottish </a:t>
            </a:r>
            <a:r>
              <a:rPr lang="sk-SK" dirty="0" smtClean="0"/>
              <a:t>Gaelic and Scottish.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9151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Transport in Scotland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 Scotland are five main international airports: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Glasgow</a:t>
            </a:r>
          </a:p>
          <a:p>
            <a:pPr marL="45720" indent="0">
              <a:buNone/>
            </a:pPr>
            <a:r>
              <a:rPr lang="sk-SK" dirty="0" smtClean="0"/>
              <a:t>                                                                                   Edinburg</a:t>
            </a:r>
          </a:p>
          <a:p>
            <a:pPr marL="45720" indent="0">
              <a:buNone/>
            </a:pPr>
            <a:r>
              <a:rPr lang="sk-SK" dirty="0" smtClean="0"/>
              <a:t>Aberdeen          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Prestwick</a:t>
            </a:r>
          </a:p>
          <a:p>
            <a:pPr marL="45720" indent="0">
              <a:buNone/>
            </a:pPr>
            <a:r>
              <a:rPr lang="sk-SK" dirty="0" smtClean="0"/>
              <a:t>Inverness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6588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136</TotalTime>
  <Words>134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Perspective</vt:lpstr>
      <vt:lpstr>Scotland</vt:lpstr>
      <vt:lpstr>The largest cities of Scotland</vt:lpstr>
      <vt:lpstr>Pictures</vt:lpstr>
      <vt:lpstr>Places of Interest</vt:lpstr>
      <vt:lpstr>Pictures</vt:lpstr>
      <vt:lpstr>Expanse and Population</vt:lpstr>
      <vt:lpstr>Location of Scotland</vt:lpstr>
      <vt:lpstr>The official languages of Scotland</vt:lpstr>
      <vt:lpstr>Transport in Scotland</vt:lpstr>
      <vt:lpstr>Pictures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</dc:title>
  <dc:creator>home</dc:creator>
  <cp:lastModifiedBy>home</cp:lastModifiedBy>
  <cp:revision>15</cp:revision>
  <dcterms:created xsi:type="dcterms:W3CDTF">2014-01-28T15:35:39Z</dcterms:created>
  <dcterms:modified xsi:type="dcterms:W3CDTF">2014-02-19T17:49:00Z</dcterms:modified>
</cp:coreProperties>
</file>